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3" r:id="rId5"/>
    <p:sldId id="262" r:id="rId6"/>
    <p:sldId id="271" r:id="rId7"/>
    <p:sldId id="270" r:id="rId8"/>
    <p:sldId id="264" r:id="rId9"/>
    <p:sldId id="265" r:id="rId10"/>
    <p:sldId id="261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8605" autoAdjust="0"/>
  </p:normalViewPr>
  <p:slideViewPr>
    <p:cSldViewPr>
      <p:cViewPr>
        <p:scale>
          <a:sx n="70" d="100"/>
          <a:sy n="70" d="100"/>
        </p:scale>
        <p:origin x="-133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d.ru/" TargetMode="External"/><Relationship Id="rId2" Type="http://schemas.openxmlformats.org/officeDocument/2006/relationships/hyperlink" Target="https://&#1074;&#1080;&#1095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r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2345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ВИЧ.СПИД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Дарья\Desktop\xw_1096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65701"/>
            <a:ext cx="5436096" cy="30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43" y="5157192"/>
            <a:ext cx="6400800" cy="1219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algn="l"/>
            <a:r>
              <a:rPr lang="ru-RU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Кострыкина</a:t>
            </a: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Дарья, </a:t>
            </a:r>
          </a:p>
          <a:p>
            <a:pPr algn="l"/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Дорофеева Виктория,</a:t>
            </a:r>
          </a:p>
          <a:p>
            <a:pPr algn="l"/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Безрученко Диана.</a:t>
            </a:r>
            <a:endParaRPr lang="ru-RU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t="48315" r="12777" b="15768"/>
          <a:stretch/>
        </p:blipFill>
        <p:spPr bwMode="auto">
          <a:xfrm>
            <a:off x="17032" y="2132856"/>
            <a:ext cx="9073008" cy="320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283968" y="3501008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283968" y="4941168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380312" y="4797152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Мифы ВИЧ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Дарья\Desktop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/>
          <a:stretch/>
        </p:blipFill>
        <p:spPr bwMode="auto">
          <a:xfrm>
            <a:off x="1187624" y="1196752"/>
            <a:ext cx="2304256" cy="255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рья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2282453" cy="22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арья\Desktop\depositphotos_7133700-stock-photo-3d-person-friendly-hu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3070"/>
            <a:ext cx="2039844" cy="2493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арья\Desktop\byxlqpjmpxwpehhvkkt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19675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Дарья\Desktop\800px_COLOURBOX152375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33" y="3861048"/>
            <a:ext cx="2521532" cy="252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nner_3x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73" y="2787235"/>
            <a:ext cx="8143827" cy="407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ak-zhit-s-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88155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6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</a:t>
            </a:r>
            <a:r>
              <a:rPr lang="ru-RU" dirty="0"/>
              <a:t>и</a:t>
            </a:r>
            <a:r>
              <a:rPr lang="ru-RU" dirty="0" smtClean="0"/>
              <a:t>спользуемой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вич.рф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www.spid.ru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www.who.int/ru</a:t>
            </a:r>
            <a:endParaRPr lang="ru-RU" dirty="0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9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14554"/>
            <a:ext cx="9190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/>
              <a:t>Что такое СПИД, </a:t>
            </a:r>
            <a:r>
              <a:rPr lang="ru-RU" b="1" dirty="0" smtClean="0"/>
              <a:t>ВИЧ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277" y="1340768"/>
            <a:ext cx="3929677" cy="45262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 — это вирус, лишающий человеческий организм защиты, путём разрушения иммунной системы.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СПИД – синдром приобретенного иммунодефицита – это конечная стадия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Дарья\Desktop\VM_photography_22gro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49" y="1700808"/>
            <a:ext cx="529208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98" y="620688"/>
            <a:ext cx="5112568" cy="609600"/>
          </a:xfrm>
        </p:spPr>
        <p:txBody>
          <a:bodyPr/>
          <a:lstStyle/>
          <a:p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признаки ВИЧ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4391344" cy="511256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неясного генеза более 1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групп лимфоузлов: шейных, подмышечных, паховых – без видимой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причины.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нескольких недель.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кандидоза (молочницы) полости рта у взрослого человека.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Обширная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нетипичная локализация герпетических высыпаний.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массы тела независимо от каких-либо причин.</a:t>
            </a:r>
          </a:p>
          <a:p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арья\Desktop\herp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17" y="3212976"/>
            <a:ext cx="4636917" cy="2608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рья\Desktop\gnojnaya-angina-i-ee-simptomy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78" y="764704"/>
            <a:ext cx="3375993" cy="2261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32656"/>
            <a:ext cx="4211960" cy="864096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ВИЧ-инфекции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3240360" cy="446449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более лимфоузлов, несвязанных между собою, которые безболезненны, а кожа над ними не меняет свой цвет;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СD4-лимфоцитов.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Дарья\Desktop\sad_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659646" cy="356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ВИЧ-инфекции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Дарья\Desktop\спии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822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9552" y="2805008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53660" y="4149080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99892" y="2814500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76256" y="3933056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848364" y="4509120"/>
            <a:ext cx="7560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 5 стадии (СПИД)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lenovo\Desktop\r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4983"/>
            <a:ext cx="2707953" cy="2707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tuberculose-pulmonaire-7671a7-0@1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95913" cy="224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esktop\sarcoma_idiopathic_hemorrhag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2937400" cy="205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90820" y="6021288"/>
            <a:ext cx="3871196" cy="7072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Капоши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4418934"/>
            <a:ext cx="4107532" cy="96565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мозга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765984"/>
            <a:ext cx="32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Легочный туберкулез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Ускоряют развитие болезни: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enovo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955">
            <a:off x="1298287" y="1138347"/>
            <a:ext cx="1837227" cy="18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depositphotos_129854976-stock-illustration-red-wine-icon-in-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958">
            <a:off x="6145337" y="3868529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depositphotos_168790004-stock-illustration-elderly-mangrandfather-vector-line-ic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b="12046"/>
          <a:stretch/>
        </p:blipFill>
        <p:spPr bwMode="auto">
          <a:xfrm>
            <a:off x="1290942" y="3005908"/>
            <a:ext cx="2653722" cy="27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novo\Desktop\92118925-headache-icon-pain-symbol-stress-sick-man-brain-line-de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64" y="2037119"/>
            <a:ext cx="2115691" cy="25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передачи ВИЧ человеку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Дарья\Desktop\Gender_sig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64" y="4018434"/>
            <a:ext cx="2101056" cy="21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рья\Desktop\img_56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974"/>
            <a:ext cx="2126868" cy="19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арья\Desktop\1151_480xauto_keep_ratio-1853417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64488"/>
            <a:ext cx="2570559" cy="25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арья\Desktop\transfus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3010"/>
            <a:ext cx="2095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0" t="17295" r="11797" b="11482"/>
          <a:stretch/>
        </p:blipFill>
        <p:spPr bwMode="auto">
          <a:xfrm>
            <a:off x="1403648" y="0"/>
            <a:ext cx="626469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281936"/>
            <a:ext cx="2746648" cy="57606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334</TotalTime>
  <Words>151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ВИЧ.СПИД</vt:lpstr>
      <vt:lpstr>Что такое СПИД, ВИЧ</vt:lpstr>
      <vt:lpstr>Презентация PowerPoint</vt:lpstr>
      <vt:lpstr>Презентация PowerPoint</vt:lpstr>
      <vt:lpstr>Стадии ВИЧ-инфекции</vt:lpstr>
      <vt:lpstr>ВИЧ-инфекция 5 стадии (СПИД)</vt:lpstr>
      <vt:lpstr>Ускоряют развитие болезни:</vt:lpstr>
      <vt:lpstr>Способы передачи ВИЧ человеку</vt:lpstr>
      <vt:lpstr>2016г</vt:lpstr>
      <vt:lpstr>Презентация PowerPoint</vt:lpstr>
      <vt:lpstr>Мифы ВИЧ</vt:lpstr>
      <vt:lpstr>Презентация PowerPoint</vt:lpstr>
      <vt:lpstr>Список используемой литературы: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lenovo</cp:lastModifiedBy>
  <cp:revision>23</cp:revision>
  <dcterms:created xsi:type="dcterms:W3CDTF">2018-04-01T16:07:20Z</dcterms:created>
  <dcterms:modified xsi:type="dcterms:W3CDTF">2018-04-02T08:58:30Z</dcterms:modified>
</cp:coreProperties>
</file>